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60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73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8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04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47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3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966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1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66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747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4FC60-2155-4430-9265-28964CF81320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1C6A0-026D-4CDC-ACC2-B7382AE5DC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64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914" y="957943"/>
            <a:ext cx="8316686" cy="951820"/>
          </a:xfrm>
        </p:spPr>
        <p:txBody>
          <a:bodyPr>
            <a:normAutofit/>
          </a:bodyPr>
          <a:lstStyle/>
          <a:p>
            <a:pPr rtl="1"/>
            <a:r>
              <a:rPr lang="fa-IR" sz="2000" b="1" dirty="0" smtClean="0">
                <a:latin typeface="AP Yekan" panose="02000503030000020004" pitchFamily="2" charset="-78"/>
                <a:cs typeface="AP Yekan" panose="02000503030000020004" pitchFamily="2" charset="-78"/>
              </a:rPr>
              <a:t>عنوان طرح تحقیقاتی: بررسی تاثیر ویتامین </a:t>
            </a:r>
            <a:r>
              <a:rPr lang="en-US" sz="2000" b="1" dirty="0" smtClean="0">
                <a:latin typeface="AP Yekan" panose="02000503030000020004" pitchFamily="2" charset="-78"/>
                <a:cs typeface="AP Yekan" panose="02000503030000020004" pitchFamily="2" charset="-78"/>
              </a:rPr>
              <a:t>D</a:t>
            </a:r>
            <a:r>
              <a:rPr lang="fa-IR" sz="2000" b="1" dirty="0" smtClean="0">
                <a:latin typeface="AP Yekan" panose="02000503030000020004" pitchFamily="2" charset="-78"/>
                <a:cs typeface="AP Yekan" panose="02000503030000020004" pitchFamily="2" charset="-78"/>
              </a:rPr>
              <a:t> خوراکی در بهبود بی اختیاری ادراری فوریتی زنان یائسه مبتلا به کمبود ویتامین </a:t>
            </a:r>
            <a:r>
              <a:rPr lang="en-US" sz="2000" dirty="0" smtClean="0"/>
              <a:t>D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8315" y="3591152"/>
            <a:ext cx="9144000" cy="1655762"/>
          </a:xfrm>
        </p:spPr>
        <p:txBody>
          <a:bodyPr/>
          <a:lstStyle/>
          <a:p>
            <a:r>
              <a:rPr lang="fa-IR" dirty="0" smtClean="0">
                <a:latin typeface="AP Yekan" panose="02000503030000020004" pitchFamily="2" charset="-78"/>
                <a:cs typeface="AP Yekan" panose="02000503030000020004" pitchFamily="2" charset="-78"/>
              </a:rPr>
              <a:t>پژوهشگران:</a:t>
            </a:r>
          </a:p>
          <a:p>
            <a:r>
              <a:rPr lang="fa-IR" dirty="0" smtClean="0">
                <a:latin typeface="AP Yekan" panose="02000503030000020004" pitchFamily="2" charset="-78"/>
                <a:cs typeface="AP Yekan" panose="02000503030000020004" pitchFamily="2" charset="-78"/>
              </a:rPr>
              <a:t> دکتر آتنا بهفروز، دکتر هاجر عباسی، دکتر مهسا ارجمند</a:t>
            </a:r>
            <a:endParaRPr lang="en-US" dirty="0">
              <a:latin typeface="AP Yekan" panose="02000503030000020004" pitchFamily="2" charset="-78"/>
              <a:cs typeface="AP Yekan" panose="0200050303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159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531" t="10000" r="17738" b="8138"/>
          <a:stretch/>
        </p:blipFill>
        <p:spPr>
          <a:xfrm>
            <a:off x="1463538" y="0"/>
            <a:ext cx="8408318" cy="6858000"/>
          </a:xfrm>
          <a:prstGeom prst="rect">
            <a:avLst/>
          </a:prstGeom>
        </p:spPr>
      </p:pic>
      <p:pic>
        <p:nvPicPr>
          <p:cNvPr id="3" name="trimmed_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12905" y="53127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2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9710" t="9392" r="17872" b="7275"/>
          <a:stretch/>
        </p:blipFill>
        <p:spPr>
          <a:xfrm>
            <a:off x="1922971" y="152400"/>
            <a:ext cx="7736027" cy="6455228"/>
          </a:xfrm>
          <a:prstGeom prst="rect">
            <a:avLst/>
          </a:prstGeom>
        </p:spPr>
      </p:pic>
      <p:pic>
        <p:nvPicPr>
          <p:cNvPr id="3" name="trimmed_audio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692984" y="45182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5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3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</Words>
  <Application>Microsoft Office PowerPoint</Application>
  <PresentationFormat>Widescreen</PresentationFormat>
  <Paragraphs>3</Paragraphs>
  <Slides>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AP Yekan</vt:lpstr>
      <vt:lpstr>Arial</vt:lpstr>
      <vt:lpstr>Calibri</vt:lpstr>
      <vt:lpstr>Calibri Light</vt:lpstr>
      <vt:lpstr>Office Theme</vt:lpstr>
      <vt:lpstr>عنوان طرح تحقیقاتی: بررسی تاثیر ویتامین D خوراکی در بهبود بی اختیاری ادراری فوریتی زنان یائسه مبتلا به کمبود ویتامین D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طرح تحقیقاتی: بررسی تاثیر ویتامین D خوراکی در بهبود بی اختیاری ادراری فوریتی زنان یائسه مبتلا به کمبود ویتامین D</dc:title>
  <dc:creator>لیلا آزاد</dc:creator>
  <cp:lastModifiedBy>lib01</cp:lastModifiedBy>
  <cp:revision>3</cp:revision>
  <dcterms:created xsi:type="dcterms:W3CDTF">2026-02-25T07:28:44Z</dcterms:created>
  <dcterms:modified xsi:type="dcterms:W3CDTF">2026-02-25T08:04:20Z</dcterms:modified>
</cp:coreProperties>
</file>